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ublic Sans Medium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Canva Sans" charset="1" panose="020B0503030501040103"/>
      <p:regular r:id="rId21"/>
    </p:embeddedFont>
    <p:embeddedFont>
      <p:font typeface="Cooper BT Bold" charset="1" panose="0208080404030B020404"/>
      <p:regular r:id="rId22"/>
    </p:embeddedFont>
    <p:embeddedFont>
      <p:font typeface="Glacial Indifference" charset="1" panose="00000000000000000000"/>
      <p:regular r:id="rId23"/>
    </p:embeddedFont>
    <p:embeddedFont>
      <p:font typeface="Canva Sans Bold" charset="1" panose="020B0803030501040103"/>
      <p:regular r:id="rId24"/>
    </p:embeddedFont>
    <p:embeddedFont>
      <p:font typeface="Cooper BT Light" charset="1" panose="0208050304030B020404"/>
      <p:regular r:id="rId25"/>
    </p:embeddedFont>
    <p:embeddedFont>
      <p:font typeface="Glacial Indifference Italics" charset="1" panose="00000000000000000000"/>
      <p:regular r:id="rId26"/>
    </p:embeddedFont>
    <p:embeddedFont>
      <p:font typeface="Cooper BT Medium" charset="1" panose="0208060305030B020404"/>
      <p:regular r:id="rId27"/>
    </p:embeddedFont>
    <p:embeddedFont>
      <p:font typeface="Canva Sans Italic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0" y="8409739"/>
            <a:ext cx="1877261" cy="1877261"/>
            <a:chOff x="0" y="0"/>
            <a:chExt cx="2503014" cy="25030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-5400000">
            <a:off x="16410739" y="0"/>
            <a:ext cx="1877261" cy="1877261"/>
            <a:chOff x="0" y="0"/>
            <a:chExt cx="2503014" cy="250301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1620291" y="938630"/>
            <a:ext cx="5729079" cy="8409739"/>
          </a:xfrm>
          <a:custGeom>
            <a:avLst/>
            <a:gdLst/>
            <a:ahLst/>
            <a:cxnLst/>
            <a:rect r="r" b="b" t="t" l="l"/>
            <a:pathLst>
              <a:path h="8409739" w="5729079">
                <a:moveTo>
                  <a:pt x="0" y="0"/>
                </a:moveTo>
                <a:lnTo>
                  <a:pt x="5729079" y="0"/>
                </a:lnTo>
                <a:lnTo>
                  <a:pt x="5729079" y="8409740"/>
                </a:lnTo>
                <a:lnTo>
                  <a:pt x="0" y="840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21" t="0" r="-2436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1598300"/>
            <a:ext cx="3276796" cy="2947251"/>
          </a:xfrm>
          <a:custGeom>
            <a:avLst/>
            <a:gdLst/>
            <a:ahLst/>
            <a:cxnLst/>
            <a:rect r="r" b="b" t="t" l="l"/>
            <a:pathLst>
              <a:path h="2947251" w="3276796">
                <a:moveTo>
                  <a:pt x="0" y="0"/>
                </a:moveTo>
                <a:lnTo>
                  <a:pt x="3276796" y="0"/>
                </a:lnTo>
                <a:lnTo>
                  <a:pt x="3276796" y="2947252"/>
                </a:lnTo>
                <a:lnTo>
                  <a:pt x="0" y="2947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2255" y="1855894"/>
            <a:ext cx="3058914" cy="2431152"/>
          </a:xfrm>
          <a:custGeom>
            <a:avLst/>
            <a:gdLst/>
            <a:ahLst/>
            <a:cxnLst/>
            <a:rect r="r" b="b" t="t" l="l"/>
            <a:pathLst>
              <a:path h="2431152" w="3058914">
                <a:moveTo>
                  <a:pt x="0" y="0"/>
                </a:moveTo>
                <a:lnTo>
                  <a:pt x="3058914" y="0"/>
                </a:lnTo>
                <a:lnTo>
                  <a:pt x="3058914" y="2431152"/>
                </a:lnTo>
                <a:lnTo>
                  <a:pt x="0" y="2431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85" t="-10595" r="-6692" b="-13976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4545552"/>
            <a:ext cx="9757605" cy="3864188"/>
            <a:chOff x="0" y="0"/>
            <a:chExt cx="13010139" cy="515225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209550"/>
              <a:ext cx="13010139" cy="3864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90"/>
                </a:lnSpc>
              </a:pPr>
              <a:r>
                <a:rPr lang="en-US" b="true" sz="11000">
                  <a:solidFill>
                    <a:srgbClr val="171717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TRUCKER MINDS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218165"/>
              <a:ext cx="13010139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171717"/>
                  </a:solidFill>
                  <a:latin typeface="Public Sans Thin"/>
                  <a:ea typeface="Public Sans Thin"/>
                  <a:cs typeface="Public Sans Thin"/>
                  <a:sym typeface="Public Sans Thin"/>
                </a:rPr>
                <a:t>ENSURING SAFETY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382766" y="9024837"/>
            <a:ext cx="69849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-THE LAST MINUTE ENGINEERS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6600" y="0"/>
            <a:ext cx="14874799" cy="10456542"/>
          </a:xfrm>
          <a:custGeom>
            <a:avLst/>
            <a:gdLst/>
            <a:ahLst/>
            <a:cxnLst/>
            <a:rect r="r" b="b" t="t" l="l"/>
            <a:pathLst>
              <a:path h="10456542" w="14874799">
                <a:moveTo>
                  <a:pt x="0" y="0"/>
                </a:moveTo>
                <a:lnTo>
                  <a:pt x="14874800" y="0"/>
                </a:lnTo>
                <a:lnTo>
                  <a:pt x="14874800" y="10456542"/>
                </a:lnTo>
                <a:lnTo>
                  <a:pt x="0" y="10456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69" t="-7874" r="-16956" b="-1144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10739" y="8409739"/>
            <a:ext cx="1877261" cy="1877261"/>
            <a:chOff x="0" y="0"/>
            <a:chExt cx="2503014" cy="25030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028700" y="1166381"/>
            <a:ext cx="4006145" cy="2250118"/>
          </a:xfrm>
          <a:custGeom>
            <a:avLst/>
            <a:gdLst/>
            <a:ahLst/>
            <a:cxnLst/>
            <a:rect r="r" b="b" t="t" l="l"/>
            <a:pathLst>
              <a:path h="2250118" w="4006145">
                <a:moveTo>
                  <a:pt x="0" y="0"/>
                </a:moveTo>
                <a:lnTo>
                  <a:pt x="4006145" y="0"/>
                </a:lnTo>
                <a:lnTo>
                  <a:pt x="4006145" y="2250118"/>
                </a:lnTo>
                <a:lnTo>
                  <a:pt x="0" y="225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286913"/>
            <a:ext cx="4076855" cy="2127433"/>
          </a:xfrm>
          <a:custGeom>
            <a:avLst/>
            <a:gdLst/>
            <a:ahLst/>
            <a:cxnLst/>
            <a:rect r="r" b="b" t="t" l="l"/>
            <a:pathLst>
              <a:path h="2127433" w="4076855">
                <a:moveTo>
                  <a:pt x="0" y="0"/>
                </a:moveTo>
                <a:lnTo>
                  <a:pt x="4076855" y="0"/>
                </a:lnTo>
                <a:lnTo>
                  <a:pt x="4076855" y="2127433"/>
                </a:lnTo>
                <a:lnTo>
                  <a:pt x="0" y="2127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36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170713"/>
            <a:ext cx="4076855" cy="2177657"/>
          </a:xfrm>
          <a:custGeom>
            <a:avLst/>
            <a:gdLst/>
            <a:ahLst/>
            <a:cxnLst/>
            <a:rect r="r" b="b" t="t" l="l"/>
            <a:pathLst>
              <a:path h="2177657" w="4076855">
                <a:moveTo>
                  <a:pt x="0" y="0"/>
                </a:moveTo>
                <a:lnTo>
                  <a:pt x="4076855" y="0"/>
                </a:lnTo>
                <a:lnTo>
                  <a:pt x="4076855" y="2177657"/>
                </a:lnTo>
                <a:lnTo>
                  <a:pt x="0" y="2177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83" r="0" b="-148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755354" y="1379101"/>
            <a:ext cx="7154245" cy="585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1"/>
              </a:lnSpc>
            </a:pPr>
            <a:r>
              <a:rPr lang="en-US" sz="8308">
                <a:solidFill>
                  <a:srgbClr val="17171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FEATURES OF </a:t>
            </a:r>
          </a:p>
          <a:p>
            <a:pPr algn="ctr" marL="0" indent="0" lvl="0">
              <a:lnSpc>
                <a:spcPts val="11631"/>
              </a:lnSpc>
              <a:spcBef>
                <a:spcPct val="0"/>
              </a:spcBef>
            </a:pPr>
            <a:r>
              <a:rPr lang="en-US" sz="8308">
                <a:solidFill>
                  <a:srgbClr val="17171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OUR PRODUCT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283567" y="1166381"/>
            <a:ext cx="5648824" cy="1785087"/>
            <a:chOff x="0" y="0"/>
            <a:chExt cx="7531765" cy="23801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7531765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71717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Effective Radar System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27846"/>
              <a:ext cx="7531765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1717"/>
                  </a:solidFill>
                  <a:latin typeface="Public Sans Thin"/>
                  <a:ea typeface="Public Sans Thin"/>
                  <a:cs typeface="Public Sans Thin"/>
                  <a:sym typeface="Public Sans Thin"/>
                </a:rPr>
                <a:t>The radar sensors ensures that the driver never misses any vehicles and objects in the blind spot forward.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283567" y="4286913"/>
            <a:ext cx="5921330" cy="1365987"/>
            <a:chOff x="0" y="0"/>
            <a:chExt cx="7895106" cy="182131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789510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71717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Cost Effective Implementation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27846"/>
              <a:ext cx="7895106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1717"/>
                  </a:solidFill>
                  <a:latin typeface="Public Sans Thin"/>
                  <a:ea typeface="Public Sans Thin"/>
                  <a:cs typeface="Public Sans Thin"/>
                  <a:sym typeface="Public Sans Thin"/>
                </a:rPr>
                <a:t>The most simple, yet effective solution taht works with minimal resources.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83567" y="7377811"/>
            <a:ext cx="6466342" cy="1365987"/>
            <a:chOff x="0" y="0"/>
            <a:chExt cx="8621789" cy="182131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862178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71717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Highly Reliable Camera System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27846"/>
              <a:ext cx="8621789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1717"/>
                  </a:solidFill>
                  <a:latin typeface="Public Sans Thin"/>
                  <a:ea typeface="Public Sans Thin"/>
                  <a:cs typeface="Public Sans Thin"/>
                  <a:sym typeface="Public Sans Thin"/>
                </a:rPr>
                <a:t>Efficient implementation of frames ensure highly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6281" y="0"/>
            <a:ext cx="11079760" cy="10287000"/>
          </a:xfrm>
          <a:custGeom>
            <a:avLst/>
            <a:gdLst/>
            <a:ahLst/>
            <a:cxnLst/>
            <a:rect r="r" b="b" t="t" l="l"/>
            <a:pathLst>
              <a:path h="10287000" w="11079760">
                <a:moveTo>
                  <a:pt x="0" y="0"/>
                </a:moveTo>
                <a:lnTo>
                  <a:pt x="11079760" y="0"/>
                </a:lnTo>
                <a:lnTo>
                  <a:pt x="110797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26293" y="4525209"/>
            <a:ext cx="6235415" cy="149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8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ASPECT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18647" y="1141135"/>
            <a:ext cx="493502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Inexpensive manufacturing and assembly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01309" y="5609094"/>
            <a:ext cx="3758098" cy="364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7"/>
              </a:lnSpc>
            </a:pPr>
            <a:r>
              <a:rPr lang="en-US" sz="2955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Safety enhancement becomes an important selling point to heavy vehicle manufacturers.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90088" y="6243538"/>
            <a:ext cx="4338885" cy="252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7"/>
              </a:lnSpc>
            </a:pPr>
            <a:r>
              <a:rPr lang="en-US" sz="3619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Highly customisable sensors to cater various purposes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5878" y="30267"/>
            <a:ext cx="9832122" cy="10287000"/>
            <a:chOff x="0" y="0"/>
            <a:chExt cx="3325928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5928" cy="3479800"/>
            </a:xfrm>
            <a:custGeom>
              <a:avLst/>
              <a:gdLst/>
              <a:ahLst/>
              <a:cxnLst/>
              <a:rect r="r" b="b" t="t" l="l"/>
              <a:pathLst>
                <a:path h="3479800" w="3325928">
                  <a:moveTo>
                    <a:pt x="0" y="0"/>
                  </a:moveTo>
                  <a:lnTo>
                    <a:pt x="3325928" y="0"/>
                  </a:lnTo>
                  <a:lnTo>
                    <a:pt x="332592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03123" y="7251380"/>
            <a:ext cx="7783256" cy="1605174"/>
            <a:chOff x="0" y="0"/>
            <a:chExt cx="10377675" cy="214023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0377675" cy="118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24"/>
                </a:lnSpc>
                <a:spcBef>
                  <a:spcPct val="0"/>
                </a:spcBef>
              </a:pPr>
              <a:r>
                <a:rPr lang="en-US" b="true" sz="5374">
                  <a:solidFill>
                    <a:srgbClr val="F6F6F6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By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61423"/>
              <a:ext cx="10377675" cy="87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643"/>
                </a:lnSpc>
                <a:spcBef>
                  <a:spcPct val="0"/>
                </a:spcBef>
              </a:pPr>
              <a:r>
                <a:rPr lang="en-US" sz="4031">
                  <a:solidFill>
                    <a:srgbClr val="F6F6F6"/>
                  </a:solidFill>
                  <a:latin typeface="Public Sans Thin"/>
                  <a:ea typeface="Public Sans Thin"/>
                  <a:cs typeface="Public Sans Thin"/>
                  <a:sym typeface="Public Sans Thin"/>
                </a:rPr>
                <a:t>THE LAST MINUTE ENGINEERS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0" y="8440006"/>
            <a:ext cx="1877261" cy="1877261"/>
            <a:chOff x="0" y="0"/>
            <a:chExt cx="2503014" cy="250301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2504028" y="2937666"/>
            <a:ext cx="10618114" cy="220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68"/>
              </a:lnSpc>
            </a:pPr>
            <a:r>
              <a:rPr lang="en-US" sz="1290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</a:t>
            </a:r>
            <a:r>
              <a:rPr lang="en-US" sz="12906" b="true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323" y="-153712"/>
            <a:ext cx="17869908" cy="10184391"/>
          </a:xfrm>
          <a:custGeom>
            <a:avLst/>
            <a:gdLst/>
            <a:ahLst/>
            <a:cxnLst/>
            <a:rect r="r" b="b" t="t" l="l"/>
            <a:pathLst>
              <a:path h="10184391" w="17869908">
                <a:moveTo>
                  <a:pt x="0" y="0"/>
                </a:moveTo>
                <a:lnTo>
                  <a:pt x="17869907" y="0"/>
                </a:lnTo>
                <a:lnTo>
                  <a:pt x="17869907" y="10184391"/>
                </a:lnTo>
                <a:lnTo>
                  <a:pt x="0" y="1018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-17593" t="-37481" r="-16797" b="-393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0989" y="4515794"/>
            <a:ext cx="15644574" cy="174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4"/>
              </a:lnSpc>
            </a:pPr>
            <a:r>
              <a:rPr lang="en-US" sz="10117" b="true">
                <a:solidFill>
                  <a:srgbClr val="2A263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487" y="334373"/>
            <a:ext cx="9510190" cy="4953675"/>
          </a:xfrm>
          <a:custGeom>
            <a:avLst/>
            <a:gdLst/>
            <a:ahLst/>
            <a:cxnLst/>
            <a:rect r="r" b="b" t="t" l="l"/>
            <a:pathLst>
              <a:path h="4953675" w="9510190">
                <a:moveTo>
                  <a:pt x="0" y="0"/>
                </a:moveTo>
                <a:lnTo>
                  <a:pt x="9510189" y="0"/>
                </a:lnTo>
                <a:lnTo>
                  <a:pt x="9510189" y="4953675"/>
                </a:lnTo>
                <a:lnTo>
                  <a:pt x="0" y="4953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60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3806" y="4954719"/>
            <a:ext cx="8774194" cy="4874546"/>
          </a:xfrm>
          <a:custGeom>
            <a:avLst/>
            <a:gdLst/>
            <a:ahLst/>
            <a:cxnLst/>
            <a:rect r="r" b="b" t="t" l="l"/>
            <a:pathLst>
              <a:path h="4874546" w="8774194">
                <a:moveTo>
                  <a:pt x="0" y="0"/>
                </a:moveTo>
                <a:lnTo>
                  <a:pt x="8774194" y="0"/>
                </a:lnTo>
                <a:lnTo>
                  <a:pt x="8774194" y="4874546"/>
                </a:lnTo>
                <a:lnTo>
                  <a:pt x="0" y="487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2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48576" y="1302884"/>
            <a:ext cx="790465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Truck accidents in India are a significant concern, with thousands of fatalities and injuries reported annually.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6830" y="5622989"/>
            <a:ext cx="749510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These accidents not only cause loss of life and injuries but also have a substantial economic impact due to the loss of potential income and increased healthcare costs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46621" y="8957669"/>
            <a:ext cx="6132589" cy="87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~According to Road accidents of India Report 2022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5848" y="900609"/>
            <a:ext cx="11453132" cy="8357691"/>
          </a:xfrm>
          <a:custGeom>
            <a:avLst/>
            <a:gdLst/>
            <a:ahLst/>
            <a:cxnLst/>
            <a:rect r="r" b="b" t="t" l="l"/>
            <a:pathLst>
              <a:path h="8357691" w="11453132">
                <a:moveTo>
                  <a:pt x="0" y="0"/>
                </a:moveTo>
                <a:lnTo>
                  <a:pt x="11453132" y="0"/>
                </a:lnTo>
                <a:lnTo>
                  <a:pt x="11453132" y="8357691"/>
                </a:lnTo>
                <a:lnTo>
                  <a:pt x="0" y="835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35848" y="881559"/>
            <a:ext cx="1145313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626323" y="862466"/>
            <a:ext cx="19050" cy="83767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35879" y="9220200"/>
            <a:ext cx="1145313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2108061" y="891084"/>
            <a:ext cx="19050" cy="83767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736052" y="2604736"/>
            <a:ext cx="6842045" cy="543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7"/>
              </a:lnSpc>
            </a:pPr>
            <a:r>
              <a:rPr lang="en-US" sz="6176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ROAD ACCIDENTS OF INDIA 2022 REPORT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01329"/>
            <a:ext cx="9144000" cy="8703166"/>
          </a:xfrm>
          <a:custGeom>
            <a:avLst/>
            <a:gdLst/>
            <a:ahLst/>
            <a:cxnLst/>
            <a:rect r="r" b="b" t="t" l="l"/>
            <a:pathLst>
              <a:path h="8703166" w="9144000">
                <a:moveTo>
                  <a:pt x="0" y="0"/>
                </a:moveTo>
                <a:lnTo>
                  <a:pt x="9144000" y="0"/>
                </a:lnTo>
                <a:lnTo>
                  <a:pt x="9144000" y="8703165"/>
                </a:lnTo>
                <a:lnTo>
                  <a:pt x="0" y="8703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60" t="0" r="-23165" b="-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7242041" cy="251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717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WHAT WE ARE BUILDING...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57717"/>
            <a:ext cx="5684592" cy="370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3"/>
              </a:lnSpc>
            </a:pPr>
            <a:r>
              <a:rPr lang="en-US" sz="3699" i="true">
                <a:solidFill>
                  <a:srgbClr val="171717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AN INNOVATIVE PRODUCT THAT CAN ADD EXTRA EYES TO THE DRIVER IN DETECTING VEHICLES AT BLIND SPOTS.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7474" y="0"/>
            <a:ext cx="450526" cy="10287000"/>
            <a:chOff x="0" y="0"/>
            <a:chExt cx="152400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" cy="3479800"/>
            </a:xfrm>
            <a:custGeom>
              <a:avLst/>
              <a:gdLst/>
              <a:ahLst/>
              <a:cxnLst/>
              <a:rect r="r" b="b" t="t" l="l"/>
              <a:pathLst>
                <a:path h="34798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0" y="8409739"/>
            <a:ext cx="1877261" cy="1877261"/>
            <a:chOff x="0" y="0"/>
            <a:chExt cx="2503014" cy="25030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0298810" y="0"/>
            <a:ext cx="10465783" cy="10465783"/>
          </a:xfrm>
          <a:custGeom>
            <a:avLst/>
            <a:gdLst/>
            <a:ahLst/>
            <a:cxnLst/>
            <a:rect r="r" b="b" t="t" l="l"/>
            <a:pathLst>
              <a:path h="10465783" w="10465783">
                <a:moveTo>
                  <a:pt x="0" y="0"/>
                </a:moveTo>
                <a:lnTo>
                  <a:pt x="10465783" y="0"/>
                </a:lnTo>
                <a:lnTo>
                  <a:pt x="10465783" y="10465783"/>
                </a:lnTo>
                <a:lnTo>
                  <a:pt x="0" y="1046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77261" y="3123068"/>
            <a:ext cx="8421550" cy="3758606"/>
            <a:chOff x="0" y="0"/>
            <a:chExt cx="11228733" cy="501147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52400"/>
              <a:ext cx="11228733" cy="3713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344"/>
                </a:lnSpc>
                <a:spcBef>
                  <a:spcPct val="0"/>
                </a:spcBef>
              </a:pPr>
              <a:r>
                <a:rPr lang="en-US" sz="8103">
                  <a:solidFill>
                    <a:srgbClr val="17171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TECHNICAL OVERVIEW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416906"/>
              <a:ext cx="11228733" cy="594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8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410739" y="0"/>
            <a:ext cx="1877261" cy="1877261"/>
            <a:chOff x="0" y="0"/>
            <a:chExt cx="2503014" cy="25030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928882" y="3055941"/>
            <a:ext cx="3354145" cy="4128179"/>
          </a:xfrm>
          <a:custGeom>
            <a:avLst/>
            <a:gdLst/>
            <a:ahLst/>
            <a:cxnLst/>
            <a:rect r="r" b="b" t="t" l="l"/>
            <a:pathLst>
              <a:path h="4128179" w="3354145">
                <a:moveTo>
                  <a:pt x="0" y="0"/>
                </a:moveTo>
                <a:lnTo>
                  <a:pt x="3354145" y="0"/>
                </a:lnTo>
                <a:lnTo>
                  <a:pt x="3354145" y="4128179"/>
                </a:lnTo>
                <a:lnTo>
                  <a:pt x="0" y="4128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2200" y="2838499"/>
            <a:ext cx="4340189" cy="4345621"/>
          </a:xfrm>
          <a:custGeom>
            <a:avLst/>
            <a:gdLst/>
            <a:ahLst/>
            <a:cxnLst/>
            <a:rect r="r" b="b" t="t" l="l"/>
            <a:pathLst>
              <a:path h="4345621" w="4340189">
                <a:moveTo>
                  <a:pt x="0" y="0"/>
                </a:moveTo>
                <a:lnTo>
                  <a:pt x="4340190" y="0"/>
                </a:lnTo>
                <a:lnTo>
                  <a:pt x="4340190" y="4345621"/>
                </a:lnTo>
                <a:lnTo>
                  <a:pt x="0" y="4345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184959"/>
            <a:ext cx="1472730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7171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TECH WE USED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7589194"/>
            <a:ext cx="6832047" cy="1494558"/>
            <a:chOff x="0" y="0"/>
            <a:chExt cx="9109396" cy="199274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910939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71717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OpenCV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99274"/>
              <a:ext cx="9109396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1717"/>
                  </a:solidFill>
                  <a:latin typeface="Public Sans Thin"/>
                  <a:ea typeface="Public Sans Thin"/>
                  <a:cs typeface="Public Sans Thin"/>
                  <a:sym typeface="Public Sans Thin"/>
                </a:rPr>
                <a:t>Python library that helps in detecting the vehicles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7589194"/>
            <a:ext cx="6832047" cy="1494558"/>
            <a:chOff x="0" y="0"/>
            <a:chExt cx="9109396" cy="199274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910939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71717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Arduino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99274"/>
              <a:ext cx="9109396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1717"/>
                  </a:solidFill>
                  <a:latin typeface="Public Sans Thin"/>
                  <a:ea typeface="Public Sans Thin"/>
                  <a:cs typeface="Public Sans Thin"/>
                  <a:sym typeface="Public Sans Thin"/>
                </a:rPr>
                <a:t>The single board micro controller that powers our prototype.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410739" y="0"/>
            <a:ext cx="1877261" cy="1877261"/>
            <a:chOff x="0" y="0"/>
            <a:chExt cx="2503014" cy="25030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5420260" y="2582741"/>
            <a:ext cx="6024773" cy="6024773"/>
          </a:xfrm>
          <a:custGeom>
            <a:avLst/>
            <a:gdLst/>
            <a:ahLst/>
            <a:cxnLst/>
            <a:rect r="r" b="b" t="t" l="l"/>
            <a:pathLst>
              <a:path h="6024773" w="6024773">
                <a:moveTo>
                  <a:pt x="0" y="0"/>
                </a:moveTo>
                <a:lnTo>
                  <a:pt x="6024773" y="0"/>
                </a:lnTo>
                <a:lnTo>
                  <a:pt x="6024773" y="6024773"/>
                </a:lnTo>
                <a:lnTo>
                  <a:pt x="0" y="602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5358" y="1183841"/>
            <a:ext cx="1472730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7171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SENSOR AT PLAY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420260" y="7763742"/>
            <a:ext cx="6832047" cy="1494558"/>
            <a:chOff x="0" y="0"/>
            <a:chExt cx="9109396" cy="199274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910939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71717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Ultrasonic sensor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99274"/>
              <a:ext cx="9109396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71717"/>
                  </a:solidFill>
                  <a:latin typeface="Public Sans Thin"/>
                  <a:ea typeface="Public Sans Thin"/>
                  <a:cs typeface="Public Sans Thin"/>
                  <a:sym typeface="Public Sans Thin"/>
                </a:rPr>
                <a:t>This sensor detects the vehicles at close proximity.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86101"/>
            <a:ext cx="6290350" cy="6272199"/>
          </a:xfrm>
          <a:custGeom>
            <a:avLst/>
            <a:gdLst/>
            <a:ahLst/>
            <a:cxnLst/>
            <a:rect r="r" b="b" t="t" l="l"/>
            <a:pathLst>
              <a:path h="6272199" w="6290350">
                <a:moveTo>
                  <a:pt x="0" y="0"/>
                </a:moveTo>
                <a:lnTo>
                  <a:pt x="6290350" y="0"/>
                </a:lnTo>
                <a:lnTo>
                  <a:pt x="6290350" y="6272199"/>
                </a:lnTo>
                <a:lnTo>
                  <a:pt x="0" y="6272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823" t="0" r="-328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33804" y="2064555"/>
            <a:ext cx="6136494" cy="8115291"/>
          </a:xfrm>
          <a:custGeom>
            <a:avLst/>
            <a:gdLst/>
            <a:ahLst/>
            <a:cxnLst/>
            <a:rect r="r" b="b" t="t" l="l"/>
            <a:pathLst>
              <a:path h="8115291" w="6136494">
                <a:moveTo>
                  <a:pt x="0" y="0"/>
                </a:moveTo>
                <a:lnTo>
                  <a:pt x="6136494" y="0"/>
                </a:lnTo>
                <a:lnTo>
                  <a:pt x="6136494" y="8115291"/>
                </a:lnTo>
                <a:lnTo>
                  <a:pt x="0" y="8115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3847" y="847725"/>
            <a:ext cx="1370111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PROTOTYPE SCHEMATIC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DAGSUy4Aey4</dc:identifier>
  <dcterms:modified xsi:type="dcterms:W3CDTF">2011-08-01T06:04:30Z</dcterms:modified>
  <cp:revision>1</cp:revision>
  <dc:title>TRUCKER MINDS</dc:title>
</cp:coreProperties>
</file>